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290" r:id="rId11"/>
    <p:sldId id="273" r:id="rId12"/>
    <p:sldId id="302" r:id="rId13"/>
    <p:sldId id="299" r:id="rId14"/>
    <p:sldId id="305" r:id="rId15"/>
    <p:sldId id="300" r:id="rId16"/>
    <p:sldId id="301" r:id="rId17"/>
    <p:sldId id="303" r:id="rId18"/>
    <p:sldId id="298" r:id="rId19"/>
    <p:sldId id="274" r:id="rId20"/>
    <p:sldId id="257" r:id="rId21"/>
    <p:sldId id="306" r:id="rId22"/>
    <p:sldId id="294" r:id="rId23"/>
    <p:sldId id="304" r:id="rId24"/>
    <p:sldId id="289" r:id="rId25"/>
    <p:sldId id="271" r:id="rId26"/>
    <p:sldId id="285" r:id="rId27"/>
    <p:sldId id="280" r:id="rId28"/>
    <p:sldId id="293" r:id="rId29"/>
    <p:sldId id="277" r:id="rId30"/>
    <p:sldId id="292" r:id="rId31"/>
    <p:sldId id="261" r:id="rId32"/>
    <p:sldId id="276" r:id="rId33"/>
    <p:sldId id="279" r:id="rId34"/>
    <p:sldId id="29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6/11/2021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Deposit_Travel.html" TargetMode="Externa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Deposit_Cancellation.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Families.html"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Findings</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smtClean="0"/>
              <a:t>The </a:t>
            </a:r>
            <a:r>
              <a:rPr lang="de-DE" dirty="0" err="1" smtClean="0"/>
              <a:t>guests</a:t>
            </a:r>
            <a:r>
              <a:rPr lang="de-DE" dirty="0" smtClean="0"/>
              <a:t> </a:t>
            </a:r>
            <a:r>
              <a:rPr lang="de-DE" dirty="0" err="1" smtClean="0"/>
              <a:t>of</a:t>
            </a:r>
            <a:r>
              <a:rPr lang="de-DE" dirty="0" smtClean="0"/>
              <a:t> </a:t>
            </a:r>
            <a:r>
              <a:rPr lang="de-DE" dirty="0" err="1" smtClean="0"/>
              <a:t>the</a:t>
            </a:r>
            <a:r>
              <a:rPr lang="de-DE" dirty="0" smtClean="0"/>
              <a:t> 2 </a:t>
            </a:r>
            <a:r>
              <a:rPr lang="de-DE" dirty="0" err="1" smtClean="0"/>
              <a:t>hotels</a:t>
            </a:r>
            <a:r>
              <a:rPr lang="de-DE" dirty="0" smtClean="0"/>
              <a:t> </a:t>
            </a:r>
            <a:r>
              <a:rPr lang="de-DE" dirty="0" err="1" smtClean="0"/>
              <a:t>originate</a:t>
            </a:r>
            <a:r>
              <a:rPr lang="de-DE" dirty="0" smtClean="0"/>
              <a:t> </a:t>
            </a:r>
            <a:r>
              <a:rPr lang="de-DE" dirty="0" err="1" smtClean="0"/>
              <a:t>from</a:t>
            </a:r>
            <a:r>
              <a:rPr lang="de-DE" dirty="0" smtClean="0"/>
              <a:t> 178 countries!</a:t>
            </a:r>
          </a:p>
          <a:p>
            <a:pPr marL="182563" indent="-182563">
              <a:buFont typeface="Arial" panose="020B0604020202020204" pitchFamily="34" charset="0"/>
              <a:buChar char="•"/>
            </a:pPr>
            <a:endParaRPr lang="de-DE" dirty="0"/>
          </a:p>
          <a:p>
            <a:pPr marL="182563" indent="-182563">
              <a:buFont typeface="Arial" panose="020B0604020202020204" pitchFamily="34" charset="0"/>
              <a:buChar char="•"/>
            </a:pPr>
            <a:r>
              <a:rPr lang="de-DE" dirty="0" err="1" smtClean="0"/>
              <a:t>It‘s</a:t>
            </a:r>
            <a:r>
              <a:rPr lang="de-DE" dirty="0" smtClean="0"/>
              <a:t> </a:t>
            </a:r>
            <a:r>
              <a:rPr lang="de-DE" dirty="0" err="1" smtClean="0"/>
              <a:t>surprising</a:t>
            </a:r>
            <a:r>
              <a:rPr lang="de-DE" dirty="0" smtClean="0"/>
              <a:t> </a:t>
            </a:r>
            <a:r>
              <a:rPr lang="de-DE" dirty="0" err="1" smtClean="0"/>
              <a:t>how</a:t>
            </a:r>
            <a:r>
              <a:rPr lang="de-DE" dirty="0" smtClean="0"/>
              <a:t> </a:t>
            </a:r>
            <a:r>
              <a:rPr lang="de-DE" dirty="0" err="1" smtClean="0"/>
              <a:t>buggy</a:t>
            </a:r>
            <a:r>
              <a:rPr lang="de-DE" dirty="0" smtClean="0"/>
              <a:t> </a:t>
            </a:r>
            <a:r>
              <a:rPr lang="de-DE" dirty="0" err="1" smtClean="0"/>
              <a:t>many</a:t>
            </a:r>
            <a:r>
              <a:rPr lang="de-DE" dirty="0" smtClean="0"/>
              <a:t> </a:t>
            </a:r>
            <a:r>
              <a:rPr lang="de-DE" dirty="0" err="1" smtClean="0"/>
              <a:t>published</a:t>
            </a:r>
            <a:r>
              <a:rPr lang="de-DE" dirty="0" smtClean="0"/>
              <a:t> </a:t>
            </a:r>
            <a:r>
              <a:rPr lang="de-DE" dirty="0" err="1" smtClean="0"/>
              <a:t>data</a:t>
            </a:r>
            <a:r>
              <a:rPr lang="de-DE" dirty="0" smtClean="0"/>
              <a:t> </a:t>
            </a:r>
            <a:r>
              <a:rPr lang="de-DE" dirty="0" err="1" smtClean="0"/>
              <a:t>explorations</a:t>
            </a:r>
            <a:r>
              <a:rPr lang="de-DE" dirty="0" smtClean="0"/>
              <a:t> </a:t>
            </a:r>
            <a:r>
              <a:rPr lang="de-DE" dirty="0" err="1" smtClean="0"/>
              <a:t>and</a:t>
            </a:r>
            <a:r>
              <a:rPr lang="de-DE" dirty="0" smtClean="0"/>
              <a:t> </a:t>
            </a:r>
            <a:r>
              <a:rPr lang="de-DE" dirty="0" err="1" smtClean="0"/>
              <a:t>machine</a:t>
            </a:r>
            <a:r>
              <a:rPr lang="de-DE" dirty="0" smtClean="0"/>
              <a:t> </a:t>
            </a:r>
            <a:r>
              <a:rPr lang="de-DE" dirty="0" err="1" smtClean="0"/>
              <a:t>learning</a:t>
            </a:r>
            <a:r>
              <a:rPr lang="de-DE" dirty="0" smtClean="0"/>
              <a:t> </a:t>
            </a:r>
            <a:r>
              <a:rPr lang="de-DE" dirty="0" err="1" smtClean="0"/>
              <a:t>codes</a:t>
            </a:r>
            <a:r>
              <a:rPr lang="de-DE" dirty="0" smtClean="0"/>
              <a:t> </a:t>
            </a:r>
            <a:r>
              <a:rPr lang="de-DE" dirty="0" err="1" smtClean="0"/>
              <a:t>are</a:t>
            </a:r>
            <a:r>
              <a:rPr lang="de-DE" dirty="0" smtClean="0"/>
              <a:t>! </a:t>
            </a:r>
            <a:br>
              <a:rPr lang="de-DE" dirty="0" smtClean="0"/>
            </a:br>
            <a:r>
              <a:rPr lang="de-DE" dirty="0" err="1" smtClean="0"/>
              <a:t>And</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publishers</a:t>
            </a:r>
            <a:r>
              <a:rPr lang="de-DE" dirty="0" smtClean="0"/>
              <a:t> </a:t>
            </a:r>
            <a:r>
              <a:rPr lang="de-DE" dirty="0" err="1" smtClean="0"/>
              <a:t>look</a:t>
            </a:r>
            <a:r>
              <a:rPr lang="de-DE" dirty="0" smtClean="0"/>
              <a:t> so professional </a:t>
            </a:r>
            <a:r>
              <a:rPr lang="de-DE" dirty="0" err="1" smtClean="0"/>
              <a:t>that</a:t>
            </a:r>
            <a:r>
              <a:rPr lang="de-DE" dirty="0" smtClean="0"/>
              <a:t> </a:t>
            </a:r>
            <a:r>
              <a:rPr lang="de-DE" dirty="0" err="1" smtClean="0"/>
              <a:t>you</a:t>
            </a:r>
            <a:r>
              <a:rPr lang="de-DE" dirty="0" smtClean="0"/>
              <a:t> </a:t>
            </a:r>
            <a:r>
              <a:rPr lang="de-DE" dirty="0" err="1" smtClean="0"/>
              <a:t>would</a:t>
            </a:r>
            <a:r>
              <a:rPr lang="de-DE" dirty="0"/>
              <a:t> </a:t>
            </a:r>
            <a:r>
              <a:rPr lang="de-DE" dirty="0" smtClean="0"/>
              <a:t>not </a:t>
            </a:r>
            <a:r>
              <a:rPr lang="de-DE" dirty="0" err="1" smtClean="0"/>
              <a:t>doubt</a:t>
            </a:r>
            <a:r>
              <a:rPr lang="de-DE" dirty="0" smtClean="0"/>
              <a:t> </a:t>
            </a:r>
            <a:r>
              <a:rPr lang="de-DE" dirty="0" err="1" smtClean="0"/>
              <a:t>what</a:t>
            </a:r>
            <a:r>
              <a:rPr lang="de-DE" dirty="0" smtClean="0"/>
              <a:t> </a:t>
            </a:r>
            <a:r>
              <a:rPr lang="de-DE" dirty="0" err="1" smtClean="0"/>
              <a:t>they</a:t>
            </a:r>
            <a:r>
              <a:rPr lang="de-DE" dirty="0" smtClean="0"/>
              <a:t> </a:t>
            </a:r>
            <a:r>
              <a:rPr lang="de-DE" dirty="0" err="1" smtClean="0"/>
              <a:t>write</a:t>
            </a:r>
            <a:r>
              <a:rPr lang="de-DE" dirty="0"/>
              <a:t> </a:t>
            </a:r>
            <a:r>
              <a:rPr lang="de-DE" dirty="0" smtClean="0"/>
              <a:t>– </a:t>
            </a:r>
            <a:r>
              <a:rPr lang="de-DE" dirty="0" err="1" smtClean="0"/>
              <a:t>unless</a:t>
            </a:r>
            <a:r>
              <a:rPr lang="de-DE" dirty="0" smtClean="0"/>
              <a:t> </a:t>
            </a:r>
            <a:r>
              <a:rPr lang="de-DE" dirty="0" err="1" smtClean="0"/>
              <a:t>you</a:t>
            </a:r>
            <a:r>
              <a:rPr lang="de-DE" dirty="0" smtClean="0"/>
              <a:t> </a:t>
            </a:r>
            <a:r>
              <a:rPr lang="de-DE" dirty="0" err="1" smtClean="0"/>
              <a:t>want</a:t>
            </a:r>
            <a:r>
              <a:rPr lang="de-DE" dirty="0" smtClean="0"/>
              <a:t> </a:t>
            </a:r>
            <a:r>
              <a:rPr lang="de-DE" dirty="0" err="1" smtClean="0"/>
              <a:t>to</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their</a:t>
            </a:r>
            <a:r>
              <a:rPr lang="de-DE" dirty="0" smtClean="0"/>
              <a:t> </a:t>
            </a:r>
            <a:r>
              <a:rPr lang="de-DE" dirty="0" err="1" smtClean="0"/>
              <a:t>codes</a:t>
            </a:r>
            <a:r>
              <a:rPr lang="de-DE" dirty="0" smtClean="0"/>
              <a:t>. So </a:t>
            </a:r>
            <a:r>
              <a:rPr lang="de-DE" dirty="0" err="1" smtClean="0"/>
              <a:t>beware</a:t>
            </a:r>
            <a:r>
              <a:rPr lang="de-DE" dirty="0" smtClean="0"/>
              <a:t>!</a:t>
            </a:r>
          </a:p>
          <a:p>
            <a:pPr marL="182563" indent="-182563">
              <a:buFont typeface="Arial" panose="020B0604020202020204" pitchFamily="34" charset="0"/>
              <a:buChar char="•"/>
            </a:pPr>
            <a:r>
              <a:rPr lang="de-DE" dirty="0" err="1" smtClean="0"/>
              <a:t>No</a:t>
            </a:r>
            <a:r>
              <a:rPr lang="de-DE" dirty="0" smtClean="0"/>
              <a:t> matter </a:t>
            </a:r>
            <a:r>
              <a:rPr lang="de-DE" dirty="0" err="1" smtClean="0"/>
              <a:t>how</a:t>
            </a:r>
            <a:r>
              <a:rPr lang="de-DE" dirty="0" smtClean="0"/>
              <a:t> </a:t>
            </a:r>
            <a:r>
              <a:rPr lang="de-DE" dirty="0" err="1" smtClean="0"/>
              <a:t>long</a:t>
            </a:r>
            <a:r>
              <a:rPr lang="de-DE" dirty="0" smtClean="0"/>
              <a:t> </a:t>
            </a:r>
            <a:r>
              <a:rPr lang="de-DE" dirty="0" err="1" smtClean="0"/>
              <a:t>you</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a:t>
            </a:r>
            <a:r>
              <a:rPr lang="de-DE" dirty="0" smtClean="0"/>
              <a:t> </a:t>
            </a:r>
            <a:r>
              <a:rPr lang="de-DE" dirty="0" err="1" smtClean="0"/>
              <a:t>data</a:t>
            </a:r>
            <a:r>
              <a:rPr lang="de-DE" dirty="0" smtClean="0"/>
              <a:t> –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a:t>
            </a:r>
            <a:r>
              <a:rPr lang="de-DE" dirty="0" err="1" smtClean="0"/>
              <a:t>keeps</a:t>
            </a:r>
            <a:r>
              <a:rPr lang="de-DE" dirty="0" smtClean="0"/>
              <a:t> </a:t>
            </a:r>
            <a:r>
              <a:rPr lang="de-DE" dirty="0" err="1" smtClean="0"/>
              <a:t>appearing</a:t>
            </a:r>
            <a:r>
              <a:rPr lang="de-DE" dirty="0" smtClean="0"/>
              <a:t> all </a:t>
            </a:r>
            <a:r>
              <a:rPr lang="de-DE" dirty="0" err="1" smtClean="0"/>
              <a:t>the</a:t>
            </a:r>
            <a:r>
              <a:rPr lang="de-DE" dirty="0" smtClean="0"/>
              <a:t> time. E. g.:</a:t>
            </a:r>
          </a:p>
          <a:p>
            <a:pPr marL="459486" lvl="1" indent="-285750">
              <a:buFont typeface="Courier New" panose="02070309020205020404" pitchFamily="49" charset="0"/>
              <a:buChar char="o"/>
            </a:pPr>
            <a:r>
              <a:rPr lang="en-US" sz="2200" dirty="0"/>
              <a:t>251 records for City Hotels are neither canceled, nor do they have overnight </a:t>
            </a:r>
            <a:r>
              <a:rPr lang="en-US" sz="2200" dirty="0" smtClean="0"/>
              <a:t>stays;</a:t>
            </a:r>
            <a:r>
              <a:rPr lang="en-US" sz="2200" dirty="0"/>
              <a:t> the price (</a:t>
            </a:r>
            <a:r>
              <a:rPr lang="en-US" sz="2200" dirty="0" err="1"/>
              <a:t>adr</a:t>
            </a:r>
            <a:r>
              <a:rPr lang="en-US" sz="2200" dirty="0"/>
              <a:t>) == 0 </a:t>
            </a:r>
            <a:endParaRPr lang="en-US" sz="2200" dirty="0" smtClean="0"/>
          </a:p>
          <a:p>
            <a:pPr marL="459486" lvl="1" indent="-285750">
              <a:buFont typeface="Courier New" panose="02070309020205020404" pitchFamily="49" charset="0"/>
              <a:buChar char="o"/>
            </a:pPr>
            <a:r>
              <a:rPr lang="en-US" sz="2200" dirty="0" smtClean="0"/>
              <a:t>Same is true for 371 bookings in the category Resort Hotel.</a:t>
            </a:r>
            <a:endParaRPr lang="en-US" sz="2200" dirty="0"/>
          </a:p>
        </p:txBody>
      </p:sp>
    </p:spTree>
    <p:extLst>
      <p:ext uri="{BB962C8B-B14F-4D97-AF65-F5344CB8AC3E}">
        <p14:creationId xmlns:p14="http://schemas.microsoft.com/office/powerpoint/2010/main" val="398213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000" y="1537155"/>
            <a:ext cx="7830000" cy="5220000"/>
          </a:xfrm>
          <a:prstGeom prst="rect">
            <a:avLst/>
          </a:prstGeom>
        </p:spPr>
      </p:pic>
      <p:sp>
        <p:nvSpPr>
          <p:cNvPr id="2" name="Titel 1"/>
          <p:cNvSpPr>
            <a:spLocks noGrp="1"/>
          </p:cNvSpPr>
          <p:nvPr>
            <p:ph type="title"/>
          </p:nvPr>
        </p:nvSpPr>
        <p:spPr/>
        <p:txBody>
          <a:bodyPr/>
          <a:lstStyle/>
          <a:p>
            <a:r>
              <a:rPr lang="de-DE" dirty="0" err="1" smtClean="0"/>
              <a:t>Mean</a:t>
            </a:r>
            <a:r>
              <a:rPr lang="de-DE" dirty="0" smtClean="0"/>
              <a:t> ADR </a:t>
            </a:r>
            <a:r>
              <a:rPr lang="de-DE" dirty="0" err="1" smtClean="0"/>
              <a:t>changes</a:t>
            </a:r>
            <a:r>
              <a:rPr lang="de-DE" dirty="0" smtClean="0"/>
              <a:t> </a:t>
            </a:r>
            <a:r>
              <a:rPr lang="de-DE" dirty="0" err="1" smtClean="0"/>
              <a:t>by</a:t>
            </a:r>
            <a:r>
              <a:rPr lang="de-DE" dirty="0" smtClean="0"/>
              <a:t> </a:t>
            </a:r>
            <a:r>
              <a:rPr lang="de-DE" dirty="0" err="1" smtClean="0"/>
              <a:t>season</a:t>
            </a:r>
            <a:r>
              <a:rPr lang="de-DE" dirty="0" smtClean="0"/>
              <a:t> / </a:t>
            </a:r>
            <a:r>
              <a:rPr lang="de-DE" dirty="0" err="1" smtClean="0"/>
              <a:t>Month</a:t>
            </a:r>
            <a:endParaRPr lang="de-DE" dirty="0"/>
          </a:p>
        </p:txBody>
      </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056000" y="1576553"/>
            <a:ext cx="10080000" cy="5040000"/>
            <a:chOff x="459828" y="-73572"/>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28" y="-73572"/>
              <a:ext cx="5040000" cy="5040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8" y="-73572"/>
              <a:ext cx="5040000" cy="5040000"/>
            </a:xfrm>
            <a:prstGeom prst="rect">
              <a:avLst/>
            </a:prstGeom>
          </p:spPr>
        </p:pic>
      </p:grpSp>
      <p:sp>
        <p:nvSpPr>
          <p:cNvPr id="2" name="Titel 1"/>
          <p:cNvSpPr>
            <a:spLocks noGrp="1"/>
          </p:cNvSpPr>
          <p:nvPr>
            <p:ph type="title"/>
          </p:nvPr>
        </p:nvSpPr>
        <p:spPr/>
        <p:txBody>
          <a:bodyPr/>
          <a:lstStyle/>
          <a:p>
            <a:r>
              <a:rPr lang="de-DE" dirty="0" err="1" smtClean="0"/>
              <a:t>bookings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spTree>
    <p:extLst>
      <p:ext uri="{BB962C8B-B14F-4D97-AF65-F5344CB8AC3E}">
        <p14:creationId xmlns:p14="http://schemas.microsoft.com/office/powerpoint/2010/main" val="26968079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bookings</a:t>
            </a:r>
            <a:r>
              <a:rPr lang="de-DE" dirty="0" smtClean="0"/>
              <a:t> </a:t>
            </a:r>
            <a:r>
              <a:rPr lang="de-DE" dirty="0" err="1" smtClean="0"/>
              <a:t>and</a:t>
            </a:r>
            <a:r>
              <a:rPr lang="de-DE" dirty="0" smtClean="0"/>
              <a:t> </a:t>
            </a:r>
            <a:r>
              <a:rPr lang="de-DE" dirty="0" err="1" smtClean="0"/>
              <a:t>cancellations</a:t>
            </a:r>
            <a:r>
              <a:rPr lang="de-DE" dirty="0" smtClean="0"/>
              <a:t> </a:t>
            </a:r>
            <a:r>
              <a:rPr lang="de-DE" dirty="0" err="1" smtClean="0"/>
              <a:t>by</a:t>
            </a:r>
            <a:r>
              <a:rPr lang="de-DE" dirty="0" smtClean="0"/>
              <a:t> </a:t>
            </a:r>
            <a:r>
              <a:rPr lang="de-DE" dirty="0" err="1" smtClean="0"/>
              <a:t>country</a:t>
            </a:r>
            <a:endParaRPr lang="de-DE" dirty="0"/>
          </a:p>
        </p:txBody>
      </p:sp>
      <p:grpSp>
        <p:nvGrpSpPr>
          <p:cNvPr id="4" name="Gruppieren 3"/>
          <p:cNvGrpSpPr/>
          <p:nvPr/>
        </p:nvGrpSpPr>
        <p:grpSpPr>
          <a:xfrm>
            <a:off x="1056000" y="1576553"/>
            <a:ext cx="10080000" cy="5040000"/>
            <a:chOff x="1056000" y="1576553"/>
            <a:chExt cx="10080000" cy="504000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2814804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grpSp>
        <p:nvGrpSpPr>
          <p:cNvPr id="10" name="Gruppieren 9"/>
          <p:cNvGrpSpPr/>
          <p:nvPr/>
        </p:nvGrpSpPr>
        <p:grpSpPr>
          <a:xfrm>
            <a:off x="1056000" y="1576553"/>
            <a:ext cx="10080000" cy="5040000"/>
            <a:chOff x="1056000" y="1576553"/>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3899343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pic>
        <p:nvPicPr>
          <p:cNvPr id="7" name="Grafik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00" y="1698648"/>
            <a:ext cx="4410000" cy="5040000"/>
          </a:xfrm>
          <a:prstGeom prst="rect">
            <a:avLst/>
          </a:prstGeom>
        </p:spPr>
      </p:pic>
      <p:pic>
        <p:nvPicPr>
          <p:cNvPr id="8" name="Grafik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8648"/>
            <a:ext cx="4410000" cy="5040000"/>
          </a:xfrm>
          <a:prstGeom prst="rect">
            <a:avLst/>
          </a:prstGeom>
        </p:spPr>
      </p:pic>
    </p:spTree>
    <p:extLst>
      <p:ext uri="{BB962C8B-B14F-4D97-AF65-F5344CB8AC3E}">
        <p14:creationId xmlns:p14="http://schemas.microsoft.com/office/powerpoint/2010/main" val="2352277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a:xfrm>
            <a:off x="1024127" y="585216"/>
            <a:ext cx="10227805" cy="1499616"/>
          </a:xfrm>
        </p:spPr>
        <p:txBody>
          <a:bodyPr>
            <a:normAutofit/>
          </a:bodyPr>
          <a:lstStyle/>
          <a:p>
            <a:r>
              <a:rPr lang="de-DE" dirty="0" smtClean="0"/>
              <a:t>Travel </a:t>
            </a:r>
            <a:r>
              <a:rPr lang="de-DE" dirty="0" err="1" smtClean="0"/>
              <a:t>and</a:t>
            </a:r>
            <a:r>
              <a:rPr lang="de-DE" dirty="0" smtClean="0"/>
              <a:t> </a:t>
            </a:r>
            <a:r>
              <a:rPr lang="de-DE" dirty="0" err="1" smtClean="0"/>
              <a:t>cancellation</a:t>
            </a:r>
            <a:r>
              <a:rPr lang="de-DE" dirty="0" smtClean="0"/>
              <a:t> Rates </a:t>
            </a:r>
            <a:r>
              <a:rPr lang="de-DE" dirty="0" err="1" smtClean="0"/>
              <a:t>by</a:t>
            </a:r>
            <a:r>
              <a:rPr lang="de-DE" dirty="0" smtClean="0"/>
              <a:t> </a:t>
            </a:r>
            <a:r>
              <a:rPr lang="de-DE" dirty="0" err="1" smtClean="0"/>
              <a:t>travel</a:t>
            </a:r>
            <a:r>
              <a:rPr lang="de-DE" dirty="0" smtClean="0"/>
              <a:t> </a:t>
            </a:r>
            <a:r>
              <a:rPr lang="de-DE" dirty="0" err="1" smtClean="0"/>
              <a:t>constellations</a:t>
            </a:r>
            <a:r>
              <a:rPr lang="de-DE" dirty="0" smtClean="0"/>
              <a:t>: Singles, </a:t>
            </a:r>
            <a:r>
              <a:rPr lang="de-DE" dirty="0" err="1" smtClean="0"/>
              <a:t>Families</a:t>
            </a:r>
            <a:r>
              <a:rPr lang="de-DE" dirty="0" smtClean="0"/>
              <a:t>, </a:t>
            </a:r>
            <a:r>
              <a:rPr lang="de-DE" dirty="0" err="1" smtClean="0"/>
              <a:t>groups</a:t>
            </a:r>
            <a:r>
              <a:rPr lang="de-DE" dirty="0" smtClean="0"/>
              <a:t> etc.</a:t>
            </a:r>
            <a:endParaRPr lang="de-DE" dirty="0"/>
          </a:p>
        </p:txBody>
      </p:sp>
      <p:sp>
        <p:nvSpPr>
          <p:cNvPr id="5" name="Rechteck 4"/>
          <p:cNvSpPr/>
          <p:nvPr/>
        </p:nvSpPr>
        <p:spPr>
          <a:xfrm>
            <a:off x="2223436" y="4158000"/>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Rechteck 5"/>
          <p:cNvSpPr/>
          <p:nvPr/>
        </p:nvSpPr>
        <p:spPr>
          <a:xfrm rot="5400000">
            <a:off x="2924476" y="5190366"/>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089056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and</a:t>
            </a:r>
            <a:r>
              <a:rPr lang="de-DE" dirty="0" smtClean="0"/>
              <a:t> </a:t>
            </a:r>
            <a:r>
              <a:rPr lang="de-DE" dirty="0" err="1" smtClean="0"/>
              <a:t>business</a:t>
            </a:r>
            <a:r>
              <a:rPr lang="de-DE" dirty="0" smtClean="0"/>
              <a:t>) </a:t>
            </a:r>
            <a:r>
              <a:rPr lang="de-DE" dirty="0" err="1" smtClean="0"/>
              <a:t>begins</a:t>
            </a:r>
            <a:r>
              <a:rPr lang="de-DE" dirty="0" smtClean="0"/>
              <a:t> </a:t>
            </a:r>
            <a:r>
              <a:rPr lang="de-DE" dirty="0" err="1" smtClean="0"/>
              <a:t>Where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smtClean="0"/>
              <a:t>[</a:t>
            </a:r>
            <a:r>
              <a:rPr lang="de-DE" dirty="0" err="1" smtClean="0"/>
              <a:t>How</a:t>
            </a:r>
            <a:r>
              <a:rPr lang="de-DE" dirty="0" smtClean="0"/>
              <a:t> </a:t>
            </a:r>
            <a:r>
              <a:rPr lang="de-DE" dirty="0" err="1" smtClean="0"/>
              <a:t>can</a:t>
            </a:r>
            <a:r>
              <a:rPr lang="de-DE" dirty="0" smtClean="0"/>
              <a:t> </a:t>
            </a:r>
            <a:r>
              <a:rPr lang="de-DE" dirty="0" err="1" smtClean="0"/>
              <a:t>businesses</a:t>
            </a:r>
            <a:r>
              <a:rPr lang="de-DE" dirty="0" smtClean="0"/>
              <a:t> </a:t>
            </a:r>
            <a:r>
              <a:rPr lang="de-DE" dirty="0" err="1" smtClean="0"/>
              <a:t>prevent</a:t>
            </a:r>
            <a:r>
              <a:rPr lang="de-DE" dirty="0" smtClean="0"/>
              <a:t>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in </a:t>
            </a:r>
            <a:r>
              <a:rPr lang="de-DE" dirty="0" err="1" smtClean="0"/>
              <a:t>their</a:t>
            </a:r>
            <a:r>
              <a:rPr lang="de-DE" dirty="0" smtClean="0"/>
              <a:t> </a:t>
            </a:r>
            <a:r>
              <a:rPr lang="de-DE" dirty="0" err="1" smtClean="0"/>
              <a:t>systems</a:t>
            </a:r>
            <a:r>
              <a:rPr lang="de-DE" dirty="0" smtClean="0"/>
              <a:t>?</a:t>
            </a:r>
            <a:br>
              <a:rPr lang="de-DE" dirty="0" smtClean="0"/>
            </a:br>
            <a:r>
              <a:rPr lang="de-DE" dirty="0" err="1" smtClean="0"/>
              <a:t>Or</a:t>
            </a:r>
            <a:r>
              <a:rPr lang="de-DE" dirty="0" smtClean="0"/>
              <a:t> </a:t>
            </a:r>
            <a:r>
              <a:rPr lang="de-DE" dirty="0" err="1" smtClean="0"/>
              <a:t>is</a:t>
            </a:r>
            <a:r>
              <a:rPr lang="de-DE" dirty="0" smtClean="0"/>
              <a:t> </a:t>
            </a:r>
            <a:r>
              <a:rPr lang="de-DE" dirty="0" err="1" smtClean="0"/>
              <a:t>that</a:t>
            </a:r>
            <a:r>
              <a:rPr lang="de-DE" dirty="0" smtClean="0"/>
              <a:t> just </a:t>
            </a:r>
            <a:r>
              <a:rPr lang="de-DE" dirty="0" err="1" smtClean="0"/>
              <a:t>part</a:t>
            </a:r>
            <a:r>
              <a:rPr lang="de-DE" dirty="0" smtClean="0"/>
              <a:t> </a:t>
            </a:r>
            <a:r>
              <a:rPr lang="de-DE" dirty="0" err="1" smtClean="0"/>
              <a:t>of</a:t>
            </a:r>
            <a:r>
              <a:rPr lang="de-DE" dirty="0" smtClean="0"/>
              <a:t> a </a:t>
            </a:r>
            <a:r>
              <a:rPr lang="de-DE" dirty="0" err="1" smtClean="0"/>
              <a:t>very</a:t>
            </a:r>
            <a:r>
              <a:rPr lang="de-DE" dirty="0" smtClean="0"/>
              <a:t> </a:t>
            </a:r>
            <a:r>
              <a:rPr lang="de-DE" dirty="0" err="1" smtClean="0"/>
              <a:t>special</a:t>
            </a:r>
            <a:r>
              <a:rPr lang="de-DE" dirty="0" smtClean="0"/>
              <a:t> </a:t>
            </a:r>
            <a:r>
              <a:rPr lang="de-DE" dirty="0" err="1" smtClean="0"/>
              <a:t>information</a:t>
            </a:r>
            <a:r>
              <a:rPr lang="de-DE" dirty="0" smtClean="0"/>
              <a:t> </a:t>
            </a:r>
            <a:r>
              <a:rPr lang="de-DE" dirty="0" err="1" smtClean="0"/>
              <a:t>gathering</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p>
          <a:p>
            <a:pPr marL="180975" indent="-180975">
              <a:buFont typeface="Arial" panose="020B0604020202020204" pitchFamily="34" charset="0"/>
              <a:buChar char="•"/>
            </a:pPr>
            <a:r>
              <a:rPr lang="de-DE" dirty="0" smtClean="0"/>
              <a:t>Can </a:t>
            </a:r>
            <a:r>
              <a:rPr lang="de-DE" dirty="0" err="1" smtClean="0"/>
              <a:t>hotel</a:t>
            </a:r>
            <a:r>
              <a:rPr lang="de-DE" dirty="0" smtClean="0"/>
              <a:t> </a:t>
            </a:r>
            <a:r>
              <a:rPr lang="de-DE" dirty="0" err="1" smtClean="0"/>
              <a:t>owners</a:t>
            </a:r>
            <a:r>
              <a:rPr lang="de-DE" dirty="0" smtClean="0"/>
              <a:t> </a:t>
            </a:r>
            <a:r>
              <a:rPr lang="de-DE" dirty="0" err="1" smtClean="0"/>
              <a:t>can</a:t>
            </a:r>
            <a:r>
              <a:rPr lang="de-DE" dirty="0" smtClean="0"/>
              <a:t> do </a:t>
            </a:r>
            <a:r>
              <a:rPr lang="de-DE" dirty="0" err="1" smtClean="0"/>
              <a:t>anything</a:t>
            </a:r>
            <a:r>
              <a:rPr lang="de-DE" dirty="0" smtClean="0"/>
              <a:t> </a:t>
            </a:r>
            <a:r>
              <a:rPr lang="de-DE" dirty="0" err="1" smtClean="0"/>
              <a:t>to</a:t>
            </a:r>
            <a:r>
              <a:rPr lang="de-DE" dirty="0" smtClean="0"/>
              <a:t> </a:t>
            </a:r>
            <a:r>
              <a:rPr lang="de-DE" dirty="0" err="1" smtClean="0"/>
              <a:t>change</a:t>
            </a:r>
            <a:r>
              <a:rPr lang="de-DE" dirty="0" smtClean="0"/>
              <a:t> </a:t>
            </a:r>
            <a:r>
              <a:rPr lang="de-DE" dirty="0" err="1" smtClean="0"/>
              <a:t>this</a:t>
            </a:r>
            <a:r>
              <a:rPr lang="de-DE" dirty="0" smtClean="0"/>
              <a:t> (not </a:t>
            </a:r>
            <a:r>
              <a:rPr lang="de-DE" dirty="0" err="1" smtClean="0"/>
              <a:t>only</a:t>
            </a:r>
            <a:r>
              <a:rPr lang="de-DE" dirty="0" smtClean="0"/>
              <a:t> </a:t>
            </a:r>
            <a:r>
              <a:rPr lang="de-DE" dirty="0" err="1" smtClean="0"/>
              <a:t>for</a:t>
            </a:r>
            <a:r>
              <a:rPr lang="de-DE" dirty="0" smtClean="0"/>
              <a:t> </a:t>
            </a:r>
            <a:r>
              <a:rPr lang="de-DE" dirty="0" err="1" smtClean="0"/>
              <a:t>their</a:t>
            </a:r>
            <a:r>
              <a:rPr lang="de-DE" dirty="0" smtClean="0"/>
              <a:t> </a:t>
            </a:r>
            <a:r>
              <a:rPr lang="de-DE" dirty="0" err="1" smtClean="0"/>
              <a:t>businesses</a:t>
            </a:r>
            <a:r>
              <a:rPr lang="de-DE" dirty="0" smtClean="0"/>
              <a:t>, but also </a:t>
            </a:r>
            <a:r>
              <a:rPr lang="de-DE" dirty="0" err="1" smtClean="0"/>
              <a:t>for</a:t>
            </a:r>
            <a:r>
              <a:rPr lang="de-DE" dirty="0" smtClean="0"/>
              <a:t> </a:t>
            </a:r>
            <a:r>
              <a:rPr lang="de-DE" dirty="0" err="1" smtClean="0"/>
              <a:t>families</a:t>
            </a:r>
            <a:r>
              <a:rPr lang="de-DE" dirty="0" smtClean="0"/>
              <a:t>‘ </a:t>
            </a:r>
            <a:r>
              <a:rPr lang="de-DE" dirty="0" err="1" smtClean="0"/>
              <a:t>sake</a:t>
            </a:r>
            <a:r>
              <a:rPr lang="de-DE" dirty="0" smtClean="0"/>
              <a:t>)?</a:t>
            </a:r>
          </a:p>
          <a:p>
            <a:pPr marL="180975" indent="-180975">
              <a:buFont typeface="Arial" panose="020B0604020202020204" pitchFamily="34" charset="0"/>
              <a:buChar char="•"/>
            </a:pPr>
            <a:r>
              <a:rPr lang="de-DE" dirty="0" smtClean="0"/>
              <a:t>Are </a:t>
            </a:r>
            <a:r>
              <a:rPr lang="de-DE" dirty="0" err="1" smtClean="0"/>
              <a:t>resort</a:t>
            </a:r>
            <a:r>
              <a:rPr lang="de-DE" dirty="0" smtClean="0"/>
              <a:t> </a:t>
            </a:r>
            <a:r>
              <a:rPr lang="de-DE" dirty="0" err="1" smtClean="0"/>
              <a:t>hotels</a:t>
            </a:r>
            <a:r>
              <a:rPr lang="de-DE" dirty="0" smtClean="0"/>
              <a:t> </a:t>
            </a:r>
            <a:r>
              <a:rPr lang="de-DE" dirty="0" err="1" smtClean="0"/>
              <a:t>always</a:t>
            </a:r>
            <a:r>
              <a:rPr lang="de-DE" dirty="0" smtClean="0"/>
              <a:t> </a:t>
            </a:r>
            <a:r>
              <a:rPr lang="de-DE" dirty="0" err="1" smtClean="0"/>
              <a:t>fully</a:t>
            </a:r>
            <a:r>
              <a:rPr lang="de-DE" dirty="0" smtClean="0"/>
              <a:t> </a:t>
            </a:r>
            <a:r>
              <a:rPr lang="de-DE" dirty="0" err="1" smtClean="0"/>
              <a:t>booked</a:t>
            </a:r>
            <a:r>
              <a:rPr lang="de-DE" dirty="0" smtClean="0"/>
              <a:t> in </a:t>
            </a:r>
            <a:r>
              <a:rPr lang="de-DE" dirty="0" err="1" smtClean="0"/>
              <a:t>summer</a:t>
            </a:r>
            <a:r>
              <a:rPr lang="de-DE" dirty="0"/>
              <a:t> </a:t>
            </a:r>
            <a:r>
              <a:rPr lang="de-DE" dirty="0" smtClean="0"/>
              <a:t>so </a:t>
            </a:r>
            <a:r>
              <a:rPr lang="de-DE" dirty="0" err="1" smtClean="0"/>
              <a:t>they</a:t>
            </a:r>
            <a:r>
              <a:rPr lang="de-DE" dirty="0" smtClean="0"/>
              <a:t> </a:t>
            </a:r>
            <a:r>
              <a:rPr lang="de-DE" dirty="0" err="1" smtClean="0"/>
              <a:t>don‘t</a:t>
            </a:r>
            <a:r>
              <a:rPr lang="de-DE" dirty="0" smtClean="0"/>
              <a:t> </a:t>
            </a:r>
            <a:r>
              <a:rPr lang="de-DE" dirty="0" err="1" smtClean="0"/>
              <a:t>have</a:t>
            </a:r>
            <a:r>
              <a:rPr lang="de-DE" dirty="0" smtClean="0"/>
              <a:t> </a:t>
            </a:r>
            <a:r>
              <a:rPr lang="de-DE" dirty="0" err="1" smtClean="0"/>
              <a:t>to</a:t>
            </a:r>
            <a:r>
              <a:rPr lang="de-DE" dirty="0" smtClean="0"/>
              <a:t> care </a:t>
            </a:r>
            <a:r>
              <a:rPr lang="de-DE" dirty="0" err="1" smtClean="0"/>
              <a:t>about</a:t>
            </a:r>
            <a:r>
              <a:rPr lang="de-DE" dirty="0" smtClean="0"/>
              <a:t> </a:t>
            </a:r>
            <a:r>
              <a:rPr lang="de-DE" dirty="0" err="1" smtClean="0"/>
              <a:t>cancellations</a:t>
            </a:r>
            <a:r>
              <a:rPr lang="de-DE" dirty="0" smtClean="0"/>
              <a:t>? – </a:t>
            </a:r>
            <a:r>
              <a:rPr lang="de-DE" dirty="0" err="1" smtClean="0"/>
              <a:t>We</a:t>
            </a:r>
            <a:r>
              <a:rPr lang="de-DE" dirty="0" smtClean="0"/>
              <a:t> </a:t>
            </a:r>
            <a:r>
              <a:rPr lang="de-DE" dirty="0" err="1" smtClean="0"/>
              <a:t>did</a:t>
            </a:r>
            <a:r>
              <a:rPr lang="de-DE" dirty="0" smtClean="0"/>
              <a:t> not </a:t>
            </a:r>
            <a:r>
              <a:rPr lang="de-DE" dirty="0" err="1" smtClean="0"/>
              <a:t>get</a:t>
            </a:r>
            <a:r>
              <a:rPr lang="de-DE" dirty="0" smtClean="0"/>
              <a:t> </a:t>
            </a:r>
            <a:r>
              <a:rPr lang="de-DE" dirty="0" err="1" smtClean="0"/>
              <a:t>any</a:t>
            </a:r>
            <a:r>
              <a:rPr lang="de-DE" dirty="0" smtClean="0"/>
              <a:t> </a:t>
            </a:r>
            <a:r>
              <a:rPr lang="de-DE" dirty="0" err="1" smtClean="0"/>
              <a:t>occupation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the</a:t>
            </a:r>
            <a:r>
              <a:rPr lang="de-DE" dirty="0" smtClean="0"/>
              <a:t> </a:t>
            </a:r>
            <a:r>
              <a:rPr lang="de-DE" dirty="0" err="1" smtClean="0"/>
              <a:t>two</a:t>
            </a:r>
            <a:r>
              <a:rPr lang="de-DE" dirty="0" smtClean="0"/>
              <a:t> </a:t>
            </a:r>
            <a:r>
              <a:rPr lang="de-DE" dirty="0" err="1" smtClean="0"/>
              <a:t>hotels</a:t>
            </a:r>
            <a:r>
              <a:rPr lang="de-DE" dirty="0" smtClean="0"/>
              <a:t>.</a:t>
            </a:r>
          </a:p>
          <a:p>
            <a:pPr marL="180975" indent="-180975">
              <a:buFont typeface="Arial" panose="020B0604020202020204" pitchFamily="34" charset="0"/>
              <a:buChar char="•"/>
            </a:pPr>
            <a:r>
              <a:rPr lang="de-DE" dirty="0" smtClean="0"/>
              <a:t>But not </a:t>
            </a:r>
            <a:r>
              <a:rPr lang="de-DE" dirty="0" err="1" smtClean="0"/>
              <a:t>everything</a:t>
            </a:r>
            <a:r>
              <a:rPr lang="de-DE" dirty="0" smtClean="0"/>
              <a:t> </a:t>
            </a:r>
            <a:r>
              <a:rPr lang="de-DE" dirty="0" err="1" smtClean="0"/>
              <a:t>is</a:t>
            </a:r>
            <a:r>
              <a:rPr lang="de-DE" dirty="0" smtClean="0"/>
              <a:t> </a:t>
            </a:r>
            <a:r>
              <a:rPr lang="de-DE" dirty="0" err="1" smtClean="0"/>
              <a:t>always</a:t>
            </a:r>
            <a:r>
              <a:rPr lang="de-DE" dirty="0" smtClean="0"/>
              <a:t> just </a:t>
            </a:r>
            <a:r>
              <a:rPr lang="de-DE" dirty="0" err="1" smtClean="0"/>
              <a:t>business</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1161165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236270"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dirty="0" err="1" smtClean="0"/>
              <a:t>tourist</a:t>
            </a:r>
            <a:r>
              <a:rPr lang="de-DE" dirty="0" smtClean="0"/>
              <a:t> </a:t>
            </a:r>
            <a:r>
              <a:rPr lang="de-DE" dirty="0" err="1" smtClean="0"/>
              <a:t>arrivals</a:t>
            </a:r>
            <a:r>
              <a:rPr lang="de-DE" dirty="0" smtClean="0"/>
              <a:t> AT </a:t>
            </a:r>
            <a:r>
              <a:rPr lang="de-DE" dirty="0" err="1" smtClean="0"/>
              <a:t>accomodation</a:t>
            </a:r>
            <a:r>
              <a:rPr lang="de-DE" dirty="0" smtClean="0"/>
              <a:t> </a:t>
            </a:r>
            <a:r>
              <a:rPr lang="de-DE" dirty="0" smtClean="0"/>
              <a:t>Providers </a:t>
            </a:r>
            <a:r>
              <a:rPr lang="de-DE" dirty="0" smtClean="0"/>
              <a:t>in </a:t>
            </a:r>
            <a:r>
              <a:rPr lang="de-DE" dirty="0"/>
              <a:t>Portugal </a:t>
            </a:r>
            <a:r>
              <a:rPr lang="de-DE" dirty="0" smtClean="0"/>
              <a:t>2009 – 2019 in mill.</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547</Words>
  <Application>Microsoft Office PowerPoint</Application>
  <PresentationFormat>Breitbild</PresentationFormat>
  <Paragraphs>203</Paragraphs>
  <Slides>34</Slides>
  <Notes>0</Notes>
  <HiddenSlides>2</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34</vt:i4>
      </vt:variant>
    </vt:vector>
  </HeadingPairs>
  <TitlesOfParts>
    <vt:vector size="40" baseType="lpstr">
      <vt:lpstr>Arial</vt:lpstr>
      <vt:lpstr>Courier New</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 2019 in mill.</vt:lpstr>
      <vt:lpstr>PowerPoint-Präsentation</vt:lpstr>
      <vt:lpstr>PowerPoint-Präsentation</vt:lpstr>
      <vt:lpstr>THE Beauty - of data</vt:lpstr>
      <vt:lpstr>Possible kpi s</vt:lpstr>
      <vt:lpstr>Data structure</vt:lpstr>
      <vt:lpstr>Findings</vt:lpstr>
      <vt:lpstr>Mean ADR changes by season / Month</vt:lpstr>
      <vt:lpstr>bookings by country and hotel type</vt:lpstr>
      <vt:lpstr>bookings and cancellations by country</vt:lpstr>
      <vt:lpstr>bookings and cancellations by country</vt:lpstr>
      <vt:lpstr>bookings and cancellations by country</vt:lpstr>
      <vt:lpstr>CANCELLATion Rate per month in %</vt:lpstr>
      <vt:lpstr>Travel Rate (positive for no cancellation)</vt:lpstr>
      <vt:lpstr>PowerPoint-Präsentation</vt:lpstr>
      <vt:lpstr>Travel and cancellation Rates by travel constellations: Singles, Families, groups etc.</vt:lpstr>
      <vt:lpstr>Life (and business) begins Where data ends</vt:lpstr>
      <vt:lpstr>PowerPoint-Präsentation</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70</cp:revision>
  <dcterms:created xsi:type="dcterms:W3CDTF">2021-06-09T14:50:24Z</dcterms:created>
  <dcterms:modified xsi:type="dcterms:W3CDTF">2021-06-10T23:09:53Z</dcterms:modified>
</cp:coreProperties>
</file>